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9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93" r:id="rId17"/>
    <p:sldId id="272" r:id="rId18"/>
    <p:sldId id="273" r:id="rId19"/>
    <p:sldId id="274" r:id="rId20"/>
    <p:sldId id="275" r:id="rId21"/>
    <p:sldId id="294" r:id="rId22"/>
    <p:sldId id="276" r:id="rId23"/>
    <p:sldId id="277" r:id="rId24"/>
    <p:sldId id="278" r:id="rId25"/>
    <p:sldId id="295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6" r:id="rId36"/>
    <p:sldId id="290" r:id="rId37"/>
    <p:sldId id="291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07" r:id="rId48"/>
    <p:sldId id="304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47" autoAdjust="0"/>
    <p:restoredTop sz="91803" autoAdjust="0"/>
  </p:normalViewPr>
  <p:slideViewPr>
    <p:cSldViewPr snapToGrid="0">
      <p:cViewPr varScale="1">
        <p:scale>
          <a:sx n="91" d="100"/>
          <a:sy n="91" d="100"/>
        </p:scale>
        <p:origin x="12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4.4186" units="1/cm"/>
          <inkml:channelProperty channel="Y" name="resolution" value="74.22681" units="1/cm"/>
          <inkml:channelProperty channel="T" name="resolution" value="1" units="1/dev"/>
        </inkml:channelProperties>
      </inkml:inkSource>
      <inkml:timestamp xml:id="ts0" timeString="2022-05-23T00:13:44.0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12660 8930 0,'14'0'109,"12"0"-93,0 0-16,1 0 15,13 0-15,-1 0 16,-25 0-16,25 0 16,-12 0-16,-1 0 15,27-14-15,26 14 16,-26 0-16,0-13 16,27 13-16,-14-13 15,40 13-15,-27 0 16,40-26-16,-79 26 15,26-14-15,13 14 16,-52 0-16,26-13 0,13 13 16,-53 0-16,27 0 15,-27 0-15,0 0 16,14 0-16,-1 0 16,1 0-16,-1 0 15,0 0-15,1 0 16,-1 0-16,1 0 15,26 0-15,-27 0 16,27 0-16,26 0 16,-26 0-16,40 0 15,-27 0-15,-13 0 16,26 0-16,-12 0 16,-28 0-16,41 0 15,-1 0-15,0 0 0,-52 0 16,52 0-16,-13 0 15,-26 0-15,13 0 16,0 0-16,-40 0 16,53 0-16,-13 0 15,-26 0-15,26 0 16,-1 0-16,-25 0 16,-1 0-16,1 0 15,-1 0-15,1 0 16,12 0-16,-12 0 15,-1 0-15,14 0 16,-13 0-16,-14 0 0,26 0 16,-25 0-16,12 0 15,-13 0-15,14 0 16,-14 0-16,0 0 16,0 0-16,1 0 15,-1 0-15,27 0 16,-1 0-16,-12 0 15,39 0-15,-26 0 16,-1 0-16,41 0 16,-1 0-16,-26 0 15,40 0-15,-14 0 16,-26 0-16,26 0 16,-26 0-16,27 0 0,-54 0 15,14 0-15,-27 0 16,13 0-16,14 0 15,0 0-15,-27 0 16,13 0-16,14 0 16,-13 0-16,-14 0 15,0 0-15,0 0 16,14 0-16,26 0 16,-27 0-16,-13 0 15,14 0-15,26 0 16,26 0-16,-26 0 15,13 0-15,-26 0 0,0 0 16,39 0-16,-39 0 16,-1 0-16,41 0 15,-54 0-15,40 0 16,-13 0-16,27 0 16,-54 0-16,40 0 15,-13 0-15,-13 0 16,26 0-16,-26 0 15,-1 0-15,41 0 16,-1 0-16,-53 0 16,54 0-16,-1 0 15,-26 0-15,40 0 16,13 0-16,-14 0 16,-39 0-16,53 0 0,0 0 15,-67 0-15,41 0 16,26 0-16,-67 0 15,27 0-15,-13 0 16,-39 0-16,39 0 16,-14 0-16,-12-13 15,-1 13-15,14 0 16,-14 0-16,1 0 16,12 0-16,-12 0 15,-14 0-15,14-13 16,-1 13-16,-13 0 15,27-14-15,-27 14 0,14 0 16,12 0-16,14 0 16,-26 0-16,12 0 15,41 0-15,-27 0 16,-14 0-16,14 0 16,27 0-16,-41 0 15,41 0-15,12 0 16,-78 0-16,38 0 15,41 0-15,-40 0 16,40 0-16,12 0 16,-52 0-16,14 0 15,25 0-15,-12 0 16,-54 0-16,53 0 16,-26 0-16,-13 0 0,-14 0 15,80 0-15,-79 0 16,52 0-16,-26 0 15,-27 0-15,54 0 16,-14 0-16,-26 0 16,13 0-16,13 0 15,-27 0-15,-12 0 16,13 0-16,-1 0 16,-12 0-16,39 0 15,-26 0-15,-1 0 16,27 0-16,-26 0 15,-13 0-15,25 14 16,15-14-16,-54 0 0,40 0 16,-14 0-16,1 0 15,-27 0-15,27 0 16,-27 0-16,14 0 16,-14 0-1,0 0-15,14 0 16,-1 0-16,-13 0 15,14 0-15,-14 0 16,0 0-16,0 0 16,27 0-16,-27 0 15,1 0-15,12 0 16,0 0-16,14 0 16,0 0-16,13-14 15,-14 14-15,-12 0 16,-14 0-16,0 0 15,1 0 1,-1 0-16,0 0 16,0 0-1,1 0 1,-1 0 0,0 0-16,0 0 15,14 0-15,-14 0 16,0 0-16,0 0 15,1 0 1,-1 0-16,0 0 0,0 0 16,1 0-1,-1 0-15,0 0 16,0 0 0,0 0-16,1 0 15,-1 0-15,0 0 16,0 0-1,1 0 1,-1 0-16,0 0 16,0 0-16,1 0 15,-1 0 1,0 0 0,0 0-16,0 0 0,1 0 15,12 0-15,-13 0 156,1 0-140,-1 0 0,0 14-1,0-14 1,0 13 0,-13 0-16,14 0 0,-1-13 15,-13 14 1,0-1-1,0 0-15,0 0 16,0 0-16,0 1 16,0-1-1,0 13-15,0-12 16,0-1-16,-13 13 16,-1-12-16,14-1 15,-13 13-15,13-13 16,-13 1-16,0-14 15,13 13-15,-27 13 16,14-26 0,13 14-16,-13-1 15,13 0 1,-13-13 0,13 13-1,-14-13 16,1 0-31,-13 0 16,13 0 0,-14 0-16,1 0 0,12 0 15,-39 0-15,14 0 16,-1 0-16,14 0 16,-27 0-16,-13 0 15,26 0-15,0 0 16,-26 0-16,40 0 15,-54 0-15,27 0 16,27 0-16,-54 14 16,-12-14-16,39 0 15,13 0-15,-66 0 16,1 0-16,52 0 16,-27 0-16,-39 0 0,66 13 15,-13-13-15,26 0 16,27 0-16,0 13 15,0-13-15,-14 0 16,14 13-16,0-13 16,0 0-1,-1 0-15,-12 13 16,13 1 0,-14-1-16,1-13 15,-14 0-15,-13 13 16,13 0-16,14-13 15,-14 0-15,1 0 16,12 0-16,-39 14 0,13-1 16,27-13-16,-40 0 15,26 0-15,13 13 16,-12-13-16,-1 0 16,-13 0-16,27 0 15,-14 0-15,-13 0 16,27 0-16,-41 0 15,15 0-15,25 0 16,-52 0-16,13 0 16,52 0-16,-52 0 15,-13 0-15,52 0 16,-26 0-16,-13 0 16,13 0-16,14 0 0,-27 0 15,-14 0-15,54 0 16,-27 0-16,-13 0 15,26 0-15,-39 0 16,-1 0-16,27 0 16,-26-13-16,-27 13 15,-26-27-15,66 27 16,-80-13-16,40 13 16,53-13-16,-79 13 15,-40-27-15,132 27 16,-79-13-16,14 13 15,38 0-15,14 0 16,-52 0-16,52 0 0,26 0 16,-39 0-16,40 0 15,-1 0-15,-13 0 16,14 0-16,13 0 16,-14 0-16,14 0 15,0 0-15,0 0 16,-27 0-16,13 0 15,1 0-15,-53 0 16,-1 0-16,54 0 16,-54 0-16,-25 0 15,65 0-15,-39 0 16,12 0-16,41 0 16,-67 0-16,-12 0 0,52 0 15,-66 0-15,39 0 16,-26 0-16,67 0 15,-67 0-15,0 0 16,66 0-16,-66 0 16,1 0-16,65 0 15,-79 0-15,-13 0 16,65 0-16,-38 0 16,-54 0-16,27 0 15,79 0-15,-66 0 16,26 0-16,40 0 15,-53 0-15,-53 0 0,133 0 16,-14 0-16,1 0 16,12 0-16,-12 0 15,-1 0-15,13 0 16,-12 0-16,-14 0 16,26 0-16,1 0 15,-27 0-15,-13 0 16,53 0-16,-67 0 15,14 0-15,26 0 16,14 0-16,-54 0 16,1 0-16,39 0 15,-26 0-15,-26 0 16,39 0-16,-40 0 16,14 0-16,26 0 0,-40 0 15,27 0-15,26 0 16,-12 0-16,-54 0 15,79 0-15,-79 0 16,67 0-16,-41 0 16,54 0-16,-54 0 15,28 0-15,38 0 16,-52 0-16,0 0 16,40 0-16,-14 0 15,-79 0-15,92 0 16,-26 0-16,27 0 15,0 0-15,12 0 16,-25 0-16,12 0 0,14 0 16,0 0-16,0 0 15,-1 0-15,-12-13 16,13 13 0,-1 0-16,1 0 31,0 0 0,13-13-15,-13 13-16,-1 0 15,1 0-15,-13 0 16,-14-13-16,14 13 16,12-14-16,-25 14 0,25 0 15,1 0 1,-13 0-16,13-13 15,39 0 79,27 13-78,66 0-16,-66-13 15,40 13-15,52-14 16,-39 14-16,-53-13 0,92-13 16,-39 12-16,-40 14 15,-13-13-15,27 13 16,-14 0-16,40 0 16,-1 0-16,-65 0 15,79 0-15,-13 0 16,-66 0-16,39 0 15,40 0-15,13 0 16,-92 0-16,53 0 16,-1 0-16,-39 0 15,53 0-15,0 0 16,-53 0-16,53 0 16,-1 0-16,-25 0 0,-1 0 15,67 0-15,-107 0 16,54 0-16,39 0 15,-39 0-15,-53 0 16,158 0-16,-26 0 16,-93 0-16,80 0 15,26 0-15,-132 0 16,132 0-16,-26 0 16,-93 0-16,80 0 15,-40-26-15,52 26 16,-52 0-16,53 0 15,26 0-15,-119 0 16,93 0-16,0 0 0,-93 0 16,119 0-16,0 0 15,-132 0-15,93 0 16,-40 0-16,-27 0 16,40 0-16,-13 0 15,26 0-15,-79 0 16,66 0-16,0 0 15,-79 0-15,39 0 16,133 0-16,-159 0 16,53-13-16,0 13 15,-67 0-15,41 0 16,39-14-16,-80 14 16,14 0-16,27 0 0,-54 0 15,-13 0-15,40 0 16,-13 0-16,-14 0 15,-12 0-15,12 0 16,-13 0-16,14 0 16,65 0-16,-52 0 15,66 0-15,-40 0 16,27 0-16,-54 0 16,94 0-16,-27 0 15,-54 0-15,54 0 16,-26 0-16,-41 0 15,80 0-15,14 0 16,-80 0-16,66 0 0,-13 0 16,-40 0-16,13 0 15,106 0-15,-145 0 16,-14 0-16,1 0 16,-14 0 46,0 0-62,1 0 16,-1 0-16,0 0 15,0 0-15,0 0 16,1 0 0,-1 0 93,0 0-93,0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74.4186" units="1/cm"/>
          <inkml:channelProperty channel="Y" name="resolution" value="74.22681" units="1/cm"/>
          <inkml:channelProperty channel="T" name="resolution" value="1" units="1/dev"/>
        </inkml:channelProperties>
      </inkml:inkSource>
      <inkml:timestamp xml:id="ts0" timeString="2022-05-23T00:13:51.9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10636 6760 0,'13'0'63,"14"-13"-48,-1 13-15,41-13 16,-41-1-16,27 1 0,26 13 16,-26 0-16,27 0 15,-1 0-15,-39 0 16,39 0-16,-26 0 16,0 0-16,0 0 15,-14 0-15,28 0 16,-54 0-16,27 0 15,-27 0-15,0 0 16,27 0-16,-14 0 16,-13 0-16,27 0 15,0 0-15,-27 0 16,40 0-16,0 0 16,-27 0-16,14 0 0,13 0 15,-13 0-15,-27 0 16,40 0-16,-14-13 15,-12 13-15,13 0 16,-1 0-16,-12 0 16,39 0-16,-27 0 15,1 0-15,0 0 16,26 0-16,-40 0 16,27-26-16,0 26 15,0-14-15,-13 14 16,39 0-16,1 0 15,-27 0-15,39-13 16,-26 13-16,-13 0 0,27 0 16,39 0-16,-80 0 15,80 0-15,-13 0 16,-66 0-16,39 0 16,27 0-16,-13 0 15,-54 0-15,54 0 16,-27 0-16,-26 0 15,66 0-15,-27 0 16,-39 0-16,66 0 16,-27 0-16,-26 0 15,26 0-15,27 0 16,13 0-16,-13 0 16,-66 0-16,13 0 0,-27-13 15,27 0-15,26-1 16,-52 1-16,39-13 15,-13 12-15,13 14 16,-13-13-16,40 13 16,-80 0-16,53 0 15,13 0-15,-39 0 16,0 0-16,26 0 16,-13 0-16,-27 0 15,54 0-15,-14 0 16,-40 0-16,54 0 15,-1 0-15,-53 0 16,80 27-16,-53-27 0,53 13 16,-66 0-16,92 0 15,-26 14-15,-67-27 16,67 13-16,-26-13 16,-41 0-16,67 0 15,0 27-15,-80-27 16,80 0-16,-66 13 15,0-13-15,26 0 16,40 0-16,-53 0 16,-27 0-16,27 0 15,26 0-15,-52 0 16,39 0-16,-26 0 16,-14 0-16,14 0 0,-27 0 15,0 0-15,0 0 16,1 0 31,-14 13 15,-14-13-46,1 0-16,0 13 15,0 0-15,0-13 16,13 14-16,-27-1 0,27 0 16,-13 0-16,0-13 15,-1 14 1,1 12-16,0-26 16,13 13-16,-13-13 15,13 27-15,-13-27 16,13 13-1,-14-13-15,1 0 16,0 13 0,-14 0-1,1-13-15,-1 0 16,-25 0-16,-28 0 16,54 0-16,-80 0 0,-26 0 15,92 0-15,-40 0 16,-52 0-16,53 0 15,52 0-15,-92 0 16,40 0-16,26 0 16,-40 0-16,-12 0 15,52 0-15,-27 0 16,1 0-16,0 0 16,39 0-16,-26 0 15,26 0-15,0 0 16,1 0-16,-28 0 15,54 0-15,-40 0 16,14 0-16,-1 0 0,14 0 16,-54 0-16,54 0 15,-54 0-15,1 0 16,26 0-16,0-13 16,-39 13-16,52 0 15,13 0-15,-39 0 16,13 0-16,0 0 15,0 0-15,-13 0 16,27 0-16,-54 0 16,-26 0-16,79 0 15,-39 0-15,0 0 16,-1 0-16,40 0 16,-65 0-16,-1 0 0,79 0 15,-52 0-15,39 0 16,14 0-16,-40 0 15,26 0-15,14 0 16,-1 0-16,-13 0 16,1 0-16,25 0 15,-25 0-15,-14 0 16,13 0-16,-26-13 16,-13 13-16,52 0 15,-52 0-15,-1 0 16,41 0-16,-41 0 15,14 0-15,40 0 16,-14 0-16,-39 0 0,13 0 16,26 0-1,-26 0-15,39 0 16,-12 0-16,-1 0 16,0 0-16,1 0 15,-41 0-15,67 0 16,-40 0-16,-13 0 15,-14 0-15,54 0 16,-14 0-16,-39 0 16,52 0-16,-52 0 15,39 0-15,14 0 16,-27 0-16,-13 0 16,53 0-16,-27 0 0,-13 0 15,27 0-15,-1 0 16,-13 0-16,1 0 15,12 0-15,1 0 16,-1 0-16,1 0 16,-27 0-16,-92 0 15,118 0-15,-52 13 16,13-13-16,39 0 16,-26 0-16,-13 0 15,26 0-15,-13 0 16,-39 13-16,52-13 15,27 0-15,-40 0 0,0 0 16,40 0-16,-40 0 16,13 0-16,14 0 15,-1 0-15,-12 0 16,12 0-16,1 0 16,-1 0-16,14 0 15,0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B14BA-9038-4FA3-A7F1-CF58E29C1EC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FCFF7-CDCD-454A-9152-AFCCD88947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613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7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public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class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Exercise001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public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static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void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1EB54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main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String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[]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79AB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args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nn-NO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nn-NO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&lt;=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9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nn-NO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&lt;=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sv-SE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sv-SE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sv-SE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x</a:t>
            </a:r>
            <a:r>
              <a:rPr lang="sv-SE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sv-SE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sv-SE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sv-SE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sv-SE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</a:t>
            </a:r>
            <a:r>
              <a:rPr lang="sv-SE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</a:t>
            </a:r>
            <a:r>
              <a:rPr lang="sv-SE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</a:t>
            </a:r>
            <a:r>
              <a:rPr lang="sv-SE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sv-SE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sv-SE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-</a:t>
            </a:r>
            <a:r>
              <a:rPr lang="sv-SE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</a:t>
            </a:r>
            <a:r>
              <a:rPr lang="sv-SE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sv-SE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</a:t>
            </a:r>
            <a:r>
              <a:rPr lang="sv-SE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</a:t>
            </a:r>
            <a:r>
              <a:rPr lang="sv-SE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*</a:t>
            </a:r>
            <a:r>
              <a:rPr lang="sv-SE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</a:t>
            </a:r>
            <a:r>
              <a:rPr lang="sv-SE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nn-NO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y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%</a:t>
            </a:r>
            <a:r>
              <a:rPr lang="nn-NO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==</a:t>
            </a:r>
            <a:r>
              <a:rPr lang="nn-NO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?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: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%</a:t>
            </a:r>
            <a:r>
              <a:rPr lang="nn-NO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</a:t>
            </a:r>
            <a:r>
              <a:rPr lang="nn-NO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nn-NO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if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x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&gt;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9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80808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// 9 . 10 . </a:t>
            </a:r>
            <a:r>
              <a:rPr lang="ko-KR" altLang="en-US" sz="1800">
                <a:solidFill>
                  <a:srgbClr val="80808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단까지만 출력한다 이 코드가 없으면 단까지 출력된다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break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x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</a:t>
            </a:r>
            <a:r>
              <a:rPr lang="en-US" altLang="ko-KR" sz="1800" b="1" i="1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"*"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y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</a:t>
            </a:r>
            <a:r>
              <a:rPr lang="en-US" altLang="ko-KR" sz="1800" b="1" i="1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"="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x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*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y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</a:t>
            </a:r>
            <a:r>
              <a:rPr lang="en-US" altLang="ko-KR" sz="1800" b="1" i="1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"\t"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 b="1" i="1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 b="1" i="1">
                <a:solidFill>
                  <a:srgbClr val="80808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//</a:t>
            </a:r>
            <a:r>
              <a:rPr lang="en-US" altLang="ko-KR" sz="1800" b="1" i="1" u="sng">
                <a:solidFill>
                  <a:srgbClr val="80808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println</a:t>
            </a:r>
            <a:r>
              <a:rPr lang="ko-KR" altLang="en-US" sz="1800" b="1" i="1" u="sng">
                <a:solidFill>
                  <a:srgbClr val="80808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이 아님에 주의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println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if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%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println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 b="1" i="1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 b="1" i="1">
                <a:solidFill>
                  <a:srgbClr val="80808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//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3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public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class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Exercise001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public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static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void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1EB54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main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String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[]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79AB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args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char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[][]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 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 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 '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 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 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 '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'*'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char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[][]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result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new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char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endParaRPr lang="ko-KR" altLang="en-US" sz="180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][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println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endParaRPr lang="ko-KR" altLang="en-US" sz="180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algn="l"/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println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x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y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-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-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result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x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y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result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result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result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][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println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53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public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class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Exercise001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public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static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void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1EB54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main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String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[]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79AB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args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[][]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score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100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100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100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20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20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20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30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40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40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40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50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50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ko-KR" altLang="en-US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50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[][]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result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new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score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score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1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endParaRPr lang="ko-KR" altLang="en-US" sz="180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score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score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endParaRPr lang="ko-KR" altLang="en-US" sz="180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endParaRPr lang="ko-KR" altLang="en-US" sz="1800">
              <a:latin typeface="맑은 고딕 Semilight" panose="020B0502040204020203" pitchFamily="50" charset="-127"/>
              <a:ea typeface="맑은 고딕 Semilight" panose="020B0502040204020203" pitchFamily="50" charset="-127"/>
            </a:endParaRP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result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for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>
                <a:solidFill>
                  <a:srgbClr val="CC6C1D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int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2F2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=</a:t>
            </a:r>
            <a:r>
              <a:rPr lang="en-US" altLang="ko-KR" sz="1800">
                <a:solidFill>
                  <a:srgbClr val="6897B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0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&lt;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result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>
                <a:solidFill>
                  <a:srgbClr val="66E1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length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  <a:r>
              <a:rPr lang="en-US" altLang="ko-KR" sz="1800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++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)</a:t>
            </a:r>
            <a:r>
              <a:rPr lang="en-US" altLang="ko-KR" sz="1800">
                <a:solidFill>
                  <a:srgbClr val="D9E8F7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 </a:t>
            </a:r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{</a:t>
            </a:r>
          </a:p>
          <a:p>
            <a:pPr algn="l"/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printf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</a:t>
            </a:r>
            <a:r>
              <a:rPr lang="en-US" altLang="ko-KR" sz="1800" b="1" i="1">
                <a:solidFill>
                  <a:srgbClr val="17C6A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"%5d "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,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result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[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i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][</a:t>
            </a:r>
            <a:r>
              <a:rPr lang="en-US" altLang="ko-KR" sz="1800" b="1" i="1">
                <a:solidFill>
                  <a:srgbClr val="F3EC7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j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])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1290C3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System</a:t>
            </a:r>
            <a:r>
              <a:rPr lang="en-US" altLang="ko-KR" sz="1800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8DDAF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out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.</a:t>
            </a:r>
            <a:r>
              <a:rPr lang="en-US" altLang="ko-KR" sz="1800" b="1" i="1">
                <a:solidFill>
                  <a:srgbClr val="A7EC2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println</a:t>
            </a:r>
            <a:r>
              <a:rPr lang="en-US" altLang="ko-KR" sz="1800" b="1" i="1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()</a:t>
            </a:r>
            <a:r>
              <a:rPr lang="en-US" altLang="ko-KR" sz="1800" b="1" i="1">
                <a:solidFill>
                  <a:srgbClr val="E6E6FA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;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</a:p>
          <a:p>
            <a:pPr algn="l"/>
            <a:r>
              <a:rPr lang="en-US" altLang="ko-KR" sz="1800">
                <a:solidFill>
                  <a:srgbClr val="F9FAF4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rPr>
              <a:t>}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FCFF7-CDCD-454A-9152-AFCCD88947B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7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7A41A-761B-3B7F-466C-8561CC714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FFF4EF-1164-F4F0-2E3D-4736D15B3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104CF-7638-86AB-083E-EC800719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66E12-82F4-7F5D-FA95-6F317821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541DB-F0BF-505E-9079-9A57D0A0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40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1CA62-7F5C-4A4B-C20A-42218DCA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48E483-8EDD-05C0-FF90-8C1D33989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655ED4-C0D2-8CF6-55ED-58CAB24F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4619A-DED7-DE17-D95B-C27D5C05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439320-C498-D6BB-0848-2D8771A5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666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6AAE97-4368-F78E-8897-63DD098AC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64ED16-AE19-496E-9CE2-641E4E3D8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0A8A0-1540-9A5C-D97B-FC8600989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1B244-3C12-5B93-8C16-62A8E64E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84DA0-1370-18F6-321C-137BC83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10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85F54-2387-DD84-F262-62A33A2B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388C4F-C0C8-C888-F0C3-A81A8075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88928-3567-1C95-40F3-D3748C055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3A30F-3D14-A688-3EDD-9D86B204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6D1C8-0E95-0BE7-7CEF-95C9DAA7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783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C1F52-9F2E-303B-67FC-6DAEA0AE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AB46CB-7A48-270C-7BAE-96767C133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464FD-ADA5-21E8-F13A-5817C08B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08FBB-55E0-B93E-9E7A-097BB678D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46BC3-B70C-A188-7493-7DF1DE8C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88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810D2-B6B0-49EB-61F2-29C1AE91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885546-BA06-C423-4720-FE5B6724E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0CE0E3-6814-141C-6B17-31A12BA46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84A3C-ED90-3EF8-0F16-B65C180F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91D2DC-0BB1-C9B4-6DFF-04CA8EBC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08AE1-88D2-950C-C9F4-8F3EDF71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92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DFC88-7719-4F9D-ECB0-EBEAC1FA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FA8C14-36EE-49B8-5A6C-FFC090956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68F76B-34D4-E897-2E48-50BBD21D2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9EBE7A-638E-56A0-521D-FF63158D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F11D49-B2DB-F38A-0C2B-6D070AC8B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0BEC15-CD69-0008-0409-3A0FC4B7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3C1C4F-6F99-9EE1-52D8-5432C892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803960-6321-EAC3-FABE-FF84CEEB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7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3F986-8274-4711-456B-F150770D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52E1DF-9ED2-79F6-9085-D0B6E0CEC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ABDB8B-A857-4221-9A4B-CCBA25BF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4DF7CA-1E63-9CE0-0134-21D80EBA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96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9F5C7-D9D0-4C41-E0D7-6AF3B14D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0DA37-E967-1C74-755E-DEE6BF9A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4115C5-174D-4F01-057E-A95B4277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3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665FF-F197-DA44-2806-A41056F4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B1E5C-0B9F-8CCC-0F76-603D025F7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F33E50-B6EC-E000-370F-8C4A50D57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537AEC-2975-FF3C-0290-45D3CEA5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98F66-5D29-BA7A-1BE6-99C7737C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D2055C-3E5E-C4D5-7A2C-FC59CA4C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97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62A74-4BAF-F05A-16DF-903E165F7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10AAC5-6905-B32D-78F9-1B9C67C25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0374D6-A1A4-226D-81CE-04068A503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6B8653-8CAD-3765-8191-39C46ABC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45B751-4B2E-9C82-11AC-F5E3B832A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6AA1B6-38FF-C848-3B0F-196E6815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6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74676E-2130-4C7B-980C-2F627578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8EA1D9-2322-FB58-38FF-57F299EEA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214BB-BE20-BE71-760F-086490B8D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15E92-2FB8-47CC-9784-D361A9D8EB0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F62BE-3E22-A444-F35C-CCAF3AFDE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8B27B-755C-AB94-09B2-13BFD0722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B8AFB-9B91-45D6-991D-E2B7599942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7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9CDAEA-B5BE-7E65-C205-2288B221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2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장 연습문제</a:t>
            </a:r>
          </a:p>
        </p:txBody>
      </p:sp>
    </p:spTree>
    <p:extLst>
      <p:ext uri="{BB962C8B-B14F-4D97-AF65-F5344CB8AC3E}">
        <p14:creationId xmlns:p14="http://schemas.microsoft.com/office/powerpoint/2010/main" val="2685678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DF147B-E82C-B921-3A73-0F0F2BB0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84189"/>
            <a:ext cx="10905066" cy="348962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7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6CFFAE-FC05-3B38-7B43-1E11A1F7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1490392"/>
            <a:ext cx="11822175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79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DE71DE-8BA5-EC0F-CCB8-8EAAB7A2ED20}"/>
              </a:ext>
            </a:extLst>
          </p:cNvPr>
          <p:cNvSpPr txBox="1">
            <a:spLocks/>
          </p:cNvSpPr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3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장 연습문제</a:t>
            </a:r>
          </a:p>
        </p:txBody>
      </p:sp>
    </p:spTree>
    <p:extLst>
      <p:ext uri="{BB962C8B-B14F-4D97-AF65-F5344CB8AC3E}">
        <p14:creationId xmlns:p14="http://schemas.microsoft.com/office/powerpoint/2010/main" val="103924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CD6D9E-D2A9-D268-88F3-C02F4B28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920"/>
            <a:ext cx="12192000" cy="367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6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2750E7-7110-79D2-DD8C-159125B3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449"/>
            <a:ext cx="12192000" cy="55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3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8E95AB-E039-F614-6BFB-96218F21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15" y="0"/>
            <a:ext cx="1041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4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DE71DE-8BA5-EC0F-CCB8-8EAAB7A2ED20}"/>
              </a:ext>
            </a:extLst>
          </p:cNvPr>
          <p:cNvSpPr txBox="1">
            <a:spLocks/>
          </p:cNvSpPr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4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장 연습문제</a:t>
            </a:r>
          </a:p>
        </p:txBody>
      </p:sp>
    </p:spTree>
    <p:extLst>
      <p:ext uri="{BB962C8B-B14F-4D97-AF65-F5344CB8AC3E}">
        <p14:creationId xmlns:p14="http://schemas.microsoft.com/office/powerpoint/2010/main" val="429259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948095-E254-3300-3256-AAAD0CFB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22" y="0"/>
            <a:ext cx="10365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8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8ABF54-0F1D-95BE-8DA9-7205B1F89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72" y="0"/>
            <a:ext cx="980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8C9064-D0E1-BF8E-AF5D-5DB1F797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967" y="771154"/>
            <a:ext cx="8526065" cy="5315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A85D1-4D86-A823-567A-C638720F9DB1}"/>
              </a:ext>
            </a:extLst>
          </p:cNvPr>
          <p:cNvSpPr txBox="1"/>
          <p:nvPr/>
        </p:nvSpPr>
        <p:spPr>
          <a:xfrm>
            <a:off x="365760" y="3429000"/>
            <a:ext cx="887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답은 </a:t>
            </a:r>
            <a:endParaRPr lang="en-US" altLang="ko-KR" b="1"/>
          </a:p>
          <a:p>
            <a:r>
              <a:rPr lang="ko-KR" altLang="en-US" b="1"/>
              <a:t>노트에 </a:t>
            </a:r>
            <a:endParaRPr lang="en-US" altLang="ko-KR" b="1"/>
          </a:p>
          <a:p>
            <a:r>
              <a:rPr lang="ko-KR" altLang="en-US" b="1"/>
              <a:t>확인</a:t>
            </a:r>
            <a:endParaRPr lang="en-US" altLang="ko-KR" b="1"/>
          </a:p>
          <a:p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67722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DA86D0-45EB-A68B-CD85-43548001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61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A84C88-173C-6877-B13A-8D1181B5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02" y="0"/>
            <a:ext cx="11391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94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DE71DE-8BA5-EC0F-CCB8-8EAAB7A2ED20}"/>
              </a:ext>
            </a:extLst>
          </p:cNvPr>
          <p:cNvSpPr txBox="1">
            <a:spLocks/>
          </p:cNvSpPr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5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장 연습문제</a:t>
            </a:r>
          </a:p>
        </p:txBody>
      </p:sp>
    </p:spTree>
    <p:extLst>
      <p:ext uri="{BB962C8B-B14F-4D97-AF65-F5344CB8AC3E}">
        <p14:creationId xmlns:p14="http://schemas.microsoft.com/office/powerpoint/2010/main" val="3302349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08A03D-5E87-6201-8FEB-76F8A89F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364"/>
            <a:ext cx="12192000" cy="57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9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A21825-0D2E-0968-6C7D-BB38FD1AE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91" y="0"/>
            <a:ext cx="5046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62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097C14-C518-C954-25C0-F828DDC8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184" y="0"/>
            <a:ext cx="6647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8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DE71DE-8BA5-EC0F-CCB8-8EAAB7A2ED20}"/>
              </a:ext>
            </a:extLst>
          </p:cNvPr>
          <p:cNvSpPr txBox="1">
            <a:spLocks/>
          </p:cNvSpPr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6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장 연습문제</a:t>
            </a:r>
            <a:endParaRPr lang="en-US" altLang="ko-KR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DB3CE4-C7C8-5DDE-7282-B4FB3207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77" y="0"/>
            <a:ext cx="996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00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25BE7C-9EEF-F938-5D5C-74FF0535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2" y="0"/>
            <a:ext cx="1048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64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F6A7E0-C709-5238-6CFA-97195869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4869"/>
            <a:ext cx="12192000" cy="22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71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753770-B643-8DBF-5BD4-F4EBFAFA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34" y="0"/>
            <a:ext cx="10043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3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6C063-3A0A-0A90-ED75-691A0198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EBEAC6-2830-AAC9-9CAB-F688D481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928"/>
            <a:ext cx="12192000" cy="52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46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D14EAB-6F38-D972-628B-2D75CB6C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727"/>
            <a:ext cx="12192000" cy="48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45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F5DD56-F551-88FA-CD0E-AB29D97D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625"/>
            <a:ext cx="12192000" cy="62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4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0B6F55-24BA-C038-AC25-82D375CE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819"/>
            <a:ext cx="12192000" cy="56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9B1710-355A-6C15-1FC6-22C07B8F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27" y="0"/>
            <a:ext cx="9872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7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DE71DE-8BA5-EC0F-CCB8-8EAAB7A2ED20}"/>
              </a:ext>
            </a:extLst>
          </p:cNvPr>
          <p:cNvSpPr txBox="1">
            <a:spLocks/>
          </p:cNvSpPr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7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장 연습문제</a:t>
            </a:r>
            <a:endParaRPr lang="en-US" altLang="ko-KR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37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D111D9-BBD5-A4A1-2E9D-CCF9B6249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501"/>
            <a:ext cx="12192000" cy="28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32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8B0F4A1-C3CD-3C59-0D0F-39F12DB1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5" y="0"/>
            <a:ext cx="8675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1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32F2D2-DEB9-2906-69E1-31A50002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71" y="0"/>
            <a:ext cx="7746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97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08883E-3C7F-BF85-5CBF-CFA0FB7D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40" y="0"/>
            <a:ext cx="5708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3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2CA118-4B48-E20E-6A64-B1EBFBAC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13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CB986C-6E9D-C9FC-9CB4-D22D6962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56" y="674850"/>
            <a:ext cx="10240804" cy="1152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C48DE7-5DB3-88A7-713E-77381990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40" y="2682218"/>
            <a:ext cx="9269119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24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64C468-8DAB-5C16-915F-8FD3F745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00" y="0"/>
            <a:ext cx="1056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71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44B76D-4677-8EF8-CF96-43BE8C7F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838"/>
            <a:ext cx="12192000" cy="54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10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C883A3-6D79-897D-FFA6-071C8EC3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0"/>
            <a:ext cx="1164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99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A2C935-45C9-C3B4-0BE9-5AF1D05D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99" y="0"/>
            <a:ext cx="10535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18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62A61F-F4BF-F2DA-F592-3D6A7DC7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40" y="0"/>
            <a:ext cx="7140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0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7B1C58-0B52-E096-CF8C-5CB1091A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32" y="0"/>
            <a:ext cx="9275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42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8221EF-A23E-3B92-7112-2D6D9E6C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93" y="0"/>
            <a:ext cx="10009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29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6AEF45-751D-DBDD-02AF-77C27457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73" y="0"/>
            <a:ext cx="749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6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351562-9788-B248-BF4A-2C7C0632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694" y="0"/>
            <a:ext cx="4832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8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001F5D-63A4-BA19-48B2-A2E865A7F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52456"/>
            <a:ext cx="10905066" cy="395308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445342-187B-5AD3-9D66-68D5A335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1893393"/>
            <a:ext cx="10717121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5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621DD1-8FEC-0013-E9D0-F9A0F02C2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46" y="0"/>
            <a:ext cx="547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06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3DE71DE-8BA5-EC0F-CCB8-8EAAB7A2ED20}"/>
              </a:ext>
            </a:extLst>
          </p:cNvPr>
          <p:cNvSpPr txBox="1">
            <a:spLocks/>
          </p:cNvSpPr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8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장 연습문제</a:t>
            </a:r>
            <a:endParaRPr lang="en-US" altLang="ko-KR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94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A69FE7-5FE6-3162-BCAF-97BC98226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84" y="0"/>
            <a:ext cx="9136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65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9FEB11-66B2-8D82-FAA2-3C6FB832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46" y="0"/>
            <a:ext cx="9113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4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D197B3-0801-4CB7-1374-2044EBF6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0"/>
            <a:ext cx="7430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33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5BF8BA-6A2B-9BEC-B7DA-0428F016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11" y="0"/>
            <a:ext cx="668017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F7EF64-D5EC-E22B-6DBE-48C2FE8B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850" y="5520588"/>
            <a:ext cx="7827799" cy="13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30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B11F72-82AF-DE26-8530-9620D5D8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583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8E5C4D-BB61-CF6F-07F8-E10C73B6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107" y="0"/>
            <a:ext cx="745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17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0CAC9D-F9B2-D061-AE01-9B1D9053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32" y="0"/>
            <a:ext cx="873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153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C6945F-CB9F-B4F2-F28F-B353C76D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27" y="0"/>
            <a:ext cx="6679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7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910306-D786-B470-2026-D15664D4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8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569B1F-8AAC-08EA-9D55-713955041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97709"/>
            <a:ext cx="10905066" cy="286258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50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98C2C9-33D7-EA09-90FE-644AF0AF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02290"/>
            <a:ext cx="10905066" cy="305341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BA8FBBB-1964-A77A-26AC-9A04260A5D27}"/>
                  </a:ext>
                </a:extLst>
              </p14:cNvPr>
              <p14:cNvContentPartPr/>
              <p14:nvPr/>
            </p14:nvContentPartPr>
            <p14:xfrm>
              <a:off x="4557600" y="3166920"/>
              <a:ext cx="4315320" cy="2005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BA8FBBB-1964-A77A-26AC-9A04260A5D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1760" y="3103560"/>
                <a:ext cx="43466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B754584-CCB1-B16E-A6B2-8BCFAAE43C71}"/>
                  </a:ext>
                </a:extLst>
              </p14:cNvPr>
              <p14:cNvContentPartPr/>
              <p14:nvPr/>
            </p14:nvContentPartPr>
            <p14:xfrm>
              <a:off x="3819600" y="2352600"/>
              <a:ext cx="2762640" cy="1288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B754584-CCB1-B16E-A6B2-8BCFAAE43C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3760" y="2289240"/>
                <a:ext cx="2793960" cy="2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04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EFADB-4763-4DE5-B596-A397B44D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28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559</Words>
  <Application>Microsoft Office PowerPoint</Application>
  <PresentationFormat>와이드스크린</PresentationFormat>
  <Paragraphs>87</Paragraphs>
  <Slides>59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맑은 고딕 Semilight</vt:lpstr>
      <vt:lpstr>Arial</vt:lpstr>
      <vt:lpstr>Office 테마</vt:lpstr>
      <vt:lpstr>2장 연습문제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 연습문제</dc:title>
  <dc:creator>이희웅</dc:creator>
  <cp:lastModifiedBy>이희웅</cp:lastModifiedBy>
  <cp:revision>28</cp:revision>
  <dcterms:created xsi:type="dcterms:W3CDTF">2022-05-18T02:17:20Z</dcterms:created>
  <dcterms:modified xsi:type="dcterms:W3CDTF">2022-06-02T01:41:22Z</dcterms:modified>
</cp:coreProperties>
</file>